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339" r:id="rId2"/>
    <p:sldId id="291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1E2EFD-A825-B4DC-6E00-55DAC509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A46A03-2030-D4A2-54AF-2548DA579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2921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2921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49" y="3009900"/>
              <a:ext cx="583927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placer des nombres sur une demi-droite graduée.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repère un rang ou une position dans une file orientée.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965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118733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363805" y="252885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73880" y="2537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142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/>
              <a:t>Où est le nombre cent-seize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415110" y="25210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618383" y="252782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441959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379975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415110" y="25210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618383" y="252782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441959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386838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</a:t>
            </a:r>
            <a:r>
              <a:rPr lang="fr-FR" b="1" dirty="0"/>
              <a:t>droite graduée</a:t>
            </a:r>
            <a:r>
              <a:rPr lang="fr-FR" dirty="0"/>
              <a:t>.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07" y="33616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/>
              <a:t>Où est le nombre cent-vingt-trois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996250" y="25311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030255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126459" y="25311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407819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996250" y="25311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030255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126459" y="25311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25820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/>
              <a:t>Où est le nombre cent-quarante-cinq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2194172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869445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245212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27058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2194172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869445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245212" y="2540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92273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/>
              <a:t>Où est le nombre cent-cinquante-et-un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082180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4425556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87381" y="2537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41539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047481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4390857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52682" y="2537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56204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r>
              <a:rPr lang="fr-FR" dirty="0"/>
              <a:t>Où est le nombre cent-soixante-douze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336227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118733" y="252626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363805" y="252885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73880" y="25370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843208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223</Words>
  <Application>Microsoft Office PowerPoint</Application>
  <PresentationFormat>Affichage à l'écran (4:3)</PresentationFormat>
  <Paragraphs>174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droite graduée.</vt:lpstr>
      <vt:lpstr>Où est le nombre cent-vingt-trois ? </vt:lpstr>
      <vt:lpstr>Correction</vt:lpstr>
      <vt:lpstr>Où est le nombre cent-quarante-cinq ? </vt:lpstr>
      <vt:lpstr>Correction</vt:lpstr>
      <vt:lpstr>Où est le nombre cent-cinquante-et-un ? </vt:lpstr>
      <vt:lpstr>Correction</vt:lpstr>
      <vt:lpstr>Où est le nombre cent-soixante-douze ? </vt:lpstr>
      <vt:lpstr>Correction</vt:lpstr>
      <vt:lpstr>Où est le nombre cent-seize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53</cp:revision>
  <dcterms:created xsi:type="dcterms:W3CDTF">2023-02-07T14:55:57Z</dcterms:created>
  <dcterms:modified xsi:type="dcterms:W3CDTF">2025-09-16T18:19:15Z</dcterms:modified>
</cp:coreProperties>
</file>